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3" r:id="rId4"/>
    <p:sldId id="259" r:id="rId5"/>
    <p:sldId id="262" r:id="rId6"/>
    <p:sldId id="276" r:id="rId7"/>
    <p:sldId id="277" r:id="rId8"/>
    <p:sldId id="264" r:id="rId9"/>
    <p:sldId id="265" r:id="rId10"/>
    <p:sldId id="279" r:id="rId11"/>
    <p:sldId id="284" r:id="rId12"/>
    <p:sldId id="268" r:id="rId13"/>
    <p:sldId id="274" r:id="rId14"/>
    <p:sldId id="291" r:id="rId15"/>
    <p:sldId id="287" r:id="rId16"/>
    <p:sldId id="275" r:id="rId17"/>
    <p:sldId id="271" r:id="rId18"/>
    <p:sldId id="288" r:id="rId19"/>
    <p:sldId id="280" r:id="rId20"/>
    <p:sldId id="283" r:id="rId21"/>
    <p:sldId id="289" r:id="rId22"/>
    <p:sldId id="278" r:id="rId23"/>
    <p:sldId id="282" r:id="rId24"/>
    <p:sldId id="281" r:id="rId25"/>
    <p:sldId id="261" r:id="rId26"/>
    <p:sldId id="285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22F0D9-6A0B-4930-AF9A-C50DB0A7AB93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C7A9B0-B9AF-483C-86E6-10A9B8A18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&#1055;&#1088;&#1080;&#1083;&#1086;&#1078;&#1077;&#1085;&#1080;&#1103;/&#1071;&#1085;&#1086;&#1074;&#1089;&#1082;&#1072;&#1103;.do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&#1055;&#1088;&#1080;&#1083;&#1086;&#1078;&#1077;&#1085;&#1080;&#1103;/&#1054;&#1083;&#1077;&#1081;&#1085;&#1080;&#1082;%20&#1054;&#1083;&#1100;&#1075;a%20Ap&#1089;&#1077;&#1085;&#1100;&#1077;&#1074;&#1085;a%20p&#1086;&#1076;&#1080;&#1083;a&#1089;&#1100;%202%20&#1080;&#1102;&#1083;&#1103;%201925%20&#1075;.doc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&#1055;&#1088;&#1080;&#1083;&#1086;&#1078;&#1077;&#1085;&#1080;&#1103;/&#1055;&#1077;&#1083;&#1072;&#1075;&#1077;&#1103;%20&#1071;&#1082;&#1086;&#1074;&#1083;&#1077;&#1074;&#1085;&#1072;%20&#1055;&#1086;&#1083;&#1091;&#1073;&#1072;&#1088;&#1080;&#1085;&#1086;&#1074;&#1072;.doc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&#1055;&#1088;&#1080;&#1083;&#1086;&#1078;&#1077;&#1085;&#1080;&#1103;/&#1041;&#1072;&#1088;&#1080;%20&#1053;&#1080;&#1085;&#1072;%20&#1050;&#1072;&#1088;&#1083;&#1086;&#1074;&#1085;&#1072;.do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&#1055;&#1088;&#1080;&#1083;&#1086;&#1078;&#1077;&#1085;&#1080;&#1103;/&#1054;&#1083;&#1100;&#1075;&#1072;%20&#1051;&#1072;&#1076;&#1099;&#1078;&#1077;&#1085;&#1089;&#1082;&#1072;&#1103;.do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ЖЕНЩИНАМ  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714752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МАТЕМАТИКАМ …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2285992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Галерея портретов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5500702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Автор: </a:t>
            </a:r>
            <a:r>
              <a:rPr lang="ru-RU" b="1" dirty="0" err="1" smtClean="0">
                <a:solidFill>
                  <a:srgbClr val="002060"/>
                </a:solidFill>
              </a:rPr>
              <a:t>Шаповалова</a:t>
            </a:r>
            <a:r>
              <a:rPr lang="ru-RU" b="1" dirty="0" smtClean="0">
                <a:solidFill>
                  <a:srgbClr val="002060"/>
                </a:solidFill>
              </a:rPr>
              <a:t> Ксения, 10 класс</a:t>
            </a:r>
          </a:p>
          <a:p>
            <a:r>
              <a:rPr lang="ru-RU" b="1" dirty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уководитель: Гапон В.А. 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МОУ СОШ № 9  С. Комиссарово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95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50"/>
                            </p:stCondLst>
                            <p:childTnLst>
                              <p:par>
                                <p:cTn id="4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Софья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жермен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Софья Жерме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428736"/>
            <a:ext cx="4313069" cy="5000660"/>
          </a:xfrm>
        </p:spPr>
      </p:pic>
      <p:pic>
        <p:nvPicPr>
          <p:cNvPr id="5" name="Содержимое 3" descr="Germai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435771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Мери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Ферфакс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Соммервиль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Мэри Соммерви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40" y="1496277"/>
            <a:ext cx="3429024" cy="5288054"/>
          </a:xfrm>
        </p:spPr>
      </p:pic>
      <p:pic>
        <p:nvPicPr>
          <p:cNvPr id="5" name="Содержимое 3" descr="somerville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428736"/>
            <a:ext cx="35719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Байрон Ада-Августа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yron_ad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428736"/>
            <a:ext cx="314327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Елизавета Фёдоровна Литвинова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9" descr="Яновская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42193" y="1428736"/>
            <a:ext cx="3673955" cy="5143536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Софья </a:t>
            </a:r>
            <a:r>
              <a:rPr lang="ru-RU" dirty="0" err="1" smtClean="0">
                <a:solidFill>
                  <a:srgbClr val="C00000"/>
                </a:solidFill>
              </a:rPr>
              <a:t>васильевна</a:t>
            </a:r>
            <a:r>
              <a:rPr lang="ru-RU" dirty="0" smtClean="0">
                <a:solidFill>
                  <a:srgbClr val="C00000"/>
                </a:solidFill>
              </a:rPr>
              <a:t> Ковалевская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м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357298"/>
            <a:ext cx="350046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Надежда Николаевна </a:t>
            </a:r>
            <a:r>
              <a:rPr lang="ru-RU" dirty="0" err="1" smtClean="0">
                <a:solidFill>
                  <a:srgbClr val="C00000"/>
                </a:solidFill>
              </a:rPr>
              <a:t>гернет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0" descr="oleinik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35120" y="1500174"/>
            <a:ext cx="358094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Эмми </a:t>
            </a:r>
            <a:r>
              <a:rPr lang="ru-RU" sz="5400" b="1" dirty="0" err="1" smtClean="0">
                <a:solidFill>
                  <a:srgbClr val="C00000"/>
                </a:solidFill>
              </a:rPr>
              <a:t>нетеф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Эмми Нетеф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1714488"/>
            <a:ext cx="2959422" cy="490154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Софья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александровна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Яновская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Picture 11" descr="Полубаринова Кочина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86050" y="1428736"/>
            <a:ext cx="3666812" cy="5133536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Клавдия Яковлевна Латышева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16" descr="Бари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42194" y="1428736"/>
            <a:ext cx="3622928" cy="5072098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Пелагея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Полубаринова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-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кочина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Пелагея Полубаринова-Коч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428736"/>
            <a:ext cx="3298447" cy="5198409"/>
          </a:xfrm>
        </p:spPr>
      </p:pic>
      <p:pic>
        <p:nvPicPr>
          <p:cNvPr id="5" name="Picture 21" descr="ratn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410160"/>
            <a:ext cx="3738250" cy="523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77186" cy="36433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«Учиться так,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                    будто будешь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                                      жить вечно.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  Жить так,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                   будто завтра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                                     умрёшь»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8686800" cy="193674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Памяти женщинам, посвятившим свою жизнь служению «царице наук» математике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посвящается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Нина </a:t>
            </a:r>
            <a:r>
              <a:rPr lang="ru-RU" sz="4400" b="1" dirty="0" err="1" smtClean="0">
                <a:solidFill>
                  <a:srgbClr val="C00000"/>
                </a:solidFill>
              </a:rPr>
              <a:t>карловна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бари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Нина Бар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496135"/>
            <a:ext cx="4000528" cy="5185234"/>
          </a:xfrm>
        </p:spPr>
      </p:pic>
      <p:pic>
        <p:nvPicPr>
          <p:cNvPr id="5" name="Picture 18" descr="Эмма Трицк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571612"/>
            <a:ext cx="3450455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людмила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всеволодовна</a:t>
            </a:r>
            <a:r>
              <a:rPr lang="ru-RU" b="1" dirty="0" smtClean="0">
                <a:solidFill>
                  <a:srgbClr val="C00000"/>
                </a:solidFill>
              </a:rPr>
              <a:t> Келдыш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23" descr="ladyzh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42195" y="1428736"/>
            <a:ext cx="3724980" cy="5214974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Татьяна Афанасьева -</a:t>
            </a:r>
            <a:r>
              <a:rPr lang="ru-RU" sz="3200" b="1" dirty="0" err="1" smtClean="0">
                <a:solidFill>
                  <a:srgbClr val="C00000"/>
                </a:solidFill>
                <a:latin typeface="Century" pitchFamily="18" charset="0"/>
              </a:rPr>
              <a:t>эренфест</a:t>
            </a:r>
            <a:endParaRPr lang="ru-RU" sz="32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Татьяна Афанасьева-Эренфе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401997"/>
            <a:ext cx="3708564" cy="52417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Ладыженская Ольга Александровна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Ольга Ладыженск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1500174"/>
            <a:ext cx="3420886" cy="5214950"/>
          </a:xfrm>
        </p:spPr>
      </p:pic>
      <p:pic>
        <p:nvPicPr>
          <p:cNvPr id="5" name="Рисунок 4" descr="Ладыженская Ольга Александров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470166"/>
            <a:ext cx="3714776" cy="5275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Олейник Ольга  Арсеньевна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Ольга Олей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136091" cy="3214710"/>
          </a:xfrm>
        </p:spPr>
      </p:pic>
      <p:pic>
        <p:nvPicPr>
          <p:cNvPr id="5" name="Рисунок 4" descr="Олейник Ольга Арсеньев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452732"/>
            <a:ext cx="3714776" cy="5405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Ющенко(Рвачёва) Екатерина Логвинов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500174"/>
            <a:ext cx="3165826" cy="4824567"/>
          </a:xfrm>
        </p:spPr>
      </p:pic>
      <p:sp>
        <p:nvSpPr>
          <p:cNvPr id="7" name="TextBox 6"/>
          <p:cNvSpPr txBox="1"/>
          <p:nvPr/>
        </p:nvSpPr>
        <p:spPr>
          <a:xfrm>
            <a:off x="928662" y="571480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entury" pitchFamily="18" charset="0"/>
              </a:rPr>
              <a:t>Ющенко (Рвачёва) Екатерина </a:t>
            </a:r>
            <a:r>
              <a:rPr lang="ru-RU" sz="3200" dirty="0" err="1" smtClean="0">
                <a:solidFill>
                  <a:srgbClr val="C00000"/>
                </a:solidFill>
                <a:latin typeface="Century" pitchFamily="18" charset="0"/>
              </a:rPr>
              <a:t>Логвиновна</a:t>
            </a:r>
            <a:endParaRPr lang="ru-RU" sz="3200" dirty="0">
              <a:solidFill>
                <a:srgbClr val="C00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Матвиевская Галина </a:t>
            </a:r>
            <a:r>
              <a:rPr lang="ru-RU" dirty="0" err="1" smtClean="0">
                <a:solidFill>
                  <a:srgbClr val="C00000"/>
                </a:solidFill>
              </a:rPr>
              <a:t>павловна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Матвиевская Галина Павлов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428736"/>
            <a:ext cx="3464811" cy="5143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Авторы работы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готовим рефера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339438"/>
            <a:ext cx="6977112" cy="5232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entury" pitchFamily="18" charset="0"/>
              </a:rPr>
              <a:t>ФЕАНО</a:t>
            </a:r>
            <a:endParaRPr lang="ru-RU" sz="60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Феано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6"/>
            <a:ext cx="4886353" cy="441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714744" y="4500570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6 век до н.э.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ypatia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00174"/>
            <a:ext cx="3778429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Гипатия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Александрийская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5" name="Содержимое 3" descr="Гипатия1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535785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71802" y="557214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370-415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320"/>
                            </p:stCondLst>
                            <p:childTnLst>
                              <p:par>
                                <p:cTn id="33" presetID="55" presetClass="exit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Елена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лукреция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корнаро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пискапиа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Пископиа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407196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14678" y="535782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1646-1684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Century" pitchFamily="18" charset="0"/>
              </a:rPr>
              <a:t>Эмилия</a:t>
            </a:r>
            <a:r>
              <a:rPr lang="ru-RU" sz="4800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  <a:latin typeface="Century" pitchFamily="18" charset="0"/>
              </a:rPr>
              <a:t>Шатле</a:t>
            </a:r>
            <a:endParaRPr lang="ru-RU" sz="48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Эмилия Шатл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428736"/>
            <a:ext cx="3929090" cy="4921757"/>
          </a:xfrm>
        </p:spPr>
      </p:pic>
      <p:sp>
        <p:nvSpPr>
          <p:cNvPr id="5" name="TextBox 4"/>
          <p:cNvSpPr txBox="1"/>
          <p:nvPr/>
        </p:nvSpPr>
        <p:spPr>
          <a:xfrm>
            <a:off x="2714612" y="464344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Она же …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Шатле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 </a:t>
            </a:r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Ле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 </a:t>
            </a:r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тоннелье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де </a:t>
            </a:r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бретей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габриель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Century" pitchFamily="18" charset="0"/>
              </a:rPr>
              <a:t>эмили</a:t>
            </a:r>
            <a:endParaRPr lang="ru-RU" sz="44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Шатле Ле Тоннелье де Бретей габриель эмили дю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643050"/>
            <a:ext cx="3577975" cy="5072074"/>
          </a:xfrm>
        </p:spPr>
      </p:pic>
      <p:pic>
        <p:nvPicPr>
          <p:cNvPr id="5" name="Содержимое 3" descr="Эмилия Чателет1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7864" y="1570251"/>
            <a:ext cx="407196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Мария Гаэтано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Агнеси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Аньез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4214842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Каролина Лукреция 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гершель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Herschel_C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263</TotalTime>
  <Words>129</Words>
  <Application>Microsoft Office PowerPoint</Application>
  <PresentationFormat>Экран (4:3)</PresentationFormat>
  <Paragraphs>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ЖЕНЩИНАМ  </vt:lpstr>
      <vt:lpstr>   «Учиться так,                      будто будешь                                       жить вечно.   Жить так,                    будто завтра                                       умрёшь»</vt:lpstr>
      <vt:lpstr>ФЕАНО</vt:lpstr>
      <vt:lpstr>Гипатия Александрийская</vt:lpstr>
      <vt:lpstr>Елена лукреция корнаро пискапиа</vt:lpstr>
      <vt:lpstr>Эмилия Шатле</vt:lpstr>
      <vt:lpstr>Шатле  Ле  тоннелье де бретей габриель эмили</vt:lpstr>
      <vt:lpstr>Мария Гаэтано Агнеси</vt:lpstr>
      <vt:lpstr>Каролина Лукреция  гершель</vt:lpstr>
      <vt:lpstr>Софья жермен</vt:lpstr>
      <vt:lpstr>Мери Ферфакс Соммервиль</vt:lpstr>
      <vt:lpstr>Байрон Ада-Августа</vt:lpstr>
      <vt:lpstr>Елизавета Фёдоровна Литвинова</vt:lpstr>
      <vt:lpstr>Софья васильевна Ковалевская</vt:lpstr>
      <vt:lpstr>Надежда Николаевна гернет</vt:lpstr>
      <vt:lpstr>Эмми нетеф</vt:lpstr>
      <vt:lpstr>Софья александровна Яновская</vt:lpstr>
      <vt:lpstr>Клавдия Яковлевна Латышева</vt:lpstr>
      <vt:lpstr>Пелагея Полубаринова - кочина</vt:lpstr>
      <vt:lpstr>Нина карловна бари</vt:lpstr>
      <vt:lpstr> людмила всеволодовна Келдыш</vt:lpstr>
      <vt:lpstr>Татьяна Афанасьева -эренфест</vt:lpstr>
      <vt:lpstr>Ладыженская Ольга Александровна</vt:lpstr>
      <vt:lpstr>Олейник Ольга  Арсеньевна</vt:lpstr>
      <vt:lpstr> </vt:lpstr>
      <vt:lpstr>Матвиевская Галина павловна</vt:lpstr>
      <vt:lpstr>Авторы работы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ЖЕНЩИНАМ –   математикам …</dc:title>
  <dc:creator>S</dc:creator>
  <cp:lastModifiedBy>S</cp:lastModifiedBy>
  <cp:revision>35</cp:revision>
  <dcterms:created xsi:type="dcterms:W3CDTF">2009-12-22T08:09:16Z</dcterms:created>
  <dcterms:modified xsi:type="dcterms:W3CDTF">2010-01-08T05:21:09Z</dcterms:modified>
</cp:coreProperties>
</file>